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18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47" y="1122363"/>
            <a:ext cx="7773308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347" y="3602038"/>
            <a:ext cx="777330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918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4289373"/>
            <a:ext cx="7775673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621322"/>
            <a:ext cx="7775673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108728"/>
            <a:ext cx="7774499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03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4204820"/>
            <a:ext cx="776532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6290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4204821"/>
            <a:ext cx="776532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5245" y="641749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46721" y="307337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7357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2126943"/>
            <a:ext cx="7766495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650556"/>
            <a:ext cx="776532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854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609601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88320"/>
            <a:ext cx="2474217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911624"/>
            <a:ext cx="2474217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2088320"/>
            <a:ext cx="2473919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911624"/>
            <a:ext cx="247486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088320"/>
            <a:ext cx="246840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911624"/>
            <a:ext cx="2468408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8655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989147"/>
            <a:ext cx="247421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2092235"/>
            <a:ext cx="2205038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4565409"/>
            <a:ext cx="2474216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989147"/>
            <a:ext cx="247423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092235"/>
            <a:ext cx="2197894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565408"/>
            <a:ext cx="2475252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989147"/>
            <a:ext cx="246742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2092235"/>
            <a:ext cx="219908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4565410"/>
            <a:ext cx="2470694" cy="122579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239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42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0"/>
            <a:ext cx="1906993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609600"/>
            <a:ext cx="5744029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48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11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657227"/>
            <a:ext cx="7300134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3602039"/>
            <a:ext cx="730013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4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2088320"/>
            <a:ext cx="3829503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2088320"/>
            <a:ext cx="3820616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33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427" y="2088320"/>
            <a:ext cx="3600326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912232"/>
            <a:ext cx="3830406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230" y="2088320"/>
            <a:ext cx="3591437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912232"/>
            <a:ext cx="382151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3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072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166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2949178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609600"/>
            <a:ext cx="4642119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971801"/>
            <a:ext cx="2949178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995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416760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49932" y="758881"/>
            <a:ext cx="2966938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971800"/>
            <a:ext cx="4171242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48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96064"/>
            <a:ext cx="776532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5883276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2042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Personal Finance Chatbot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Intelligent Guidance for Savings, Taxes, and Investments</a:t>
            </a:r>
          </a:p>
          <a:p>
            <a:r>
              <a:t>Leveraging IBM Watsonx.ai and Granite Models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453A33-FA1E-A030-A952-9975CD03AFAB}"/>
              </a:ext>
            </a:extLst>
          </p:cNvPr>
          <p:cNvSpPr txBox="1"/>
          <p:nvPr/>
        </p:nvSpPr>
        <p:spPr>
          <a:xfrm>
            <a:off x="4471416" y="5577840"/>
            <a:ext cx="50200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 NAME:NOVA</a:t>
            </a:r>
          </a:p>
          <a:p>
            <a:r>
              <a:rPr lang="en-US" dirty="0"/>
              <a:t>TEAM LEAD:G.KARTHIK</a:t>
            </a:r>
          </a:p>
          <a:p>
            <a:r>
              <a:rPr lang="en-US" dirty="0"/>
              <a:t>TEAM MEMEBERS:J.RAVITEJA AND AJAY</a:t>
            </a: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5F3D90D-9564-4542-865C-B388BFF34F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65"/>
    </mc:Choice>
    <mc:Fallback>
      <p:transition spd="slow" advTm="13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 Statement / 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Financial literacy gaps make it difficult to manage savings, taxes, and investments.</a:t>
            </a:r>
          </a:p>
          <a:p>
            <a:r>
              <a:t>• Need for personalized, AI-driven financial guidance.</a:t>
            </a:r>
          </a:p>
          <a:p>
            <a:r>
              <a:t>• Traditional chatbots lack adaptability to different demographics.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042552D-F2F0-DCBD-0C2B-B54094A99C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65"/>
    </mc:Choice>
    <mc:Fallback>
      <p:transition spd="slow" advTm="9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Frontend: Streamlit UI for interaction</a:t>
            </a:r>
          </a:p>
          <a:p>
            <a:r>
              <a:t>• Backend: FastAPI with IBM Watsonx.ai Granite LLM</a:t>
            </a:r>
          </a:p>
          <a:p>
            <a:r>
              <a:t>• Integration: NLP + AI budget summary generator</a:t>
            </a:r>
          </a:p>
          <a:p>
            <a:r>
              <a:t>• Flow: User Input → Watsonx.ai Granite → Response Generation → Insights to User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C3AEDAE-1EDD-749B-6E0A-0EFBE00F43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10"/>
    </mc:Choice>
    <mc:Fallback>
      <p:transition spd="slow" advTm="16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Proposed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Personalized Financial Guidance</a:t>
            </a:r>
          </a:p>
          <a:p>
            <a:r>
              <a:t>• AI-Generated Budget Summaries</a:t>
            </a:r>
          </a:p>
          <a:p>
            <a:r>
              <a:t>• Spending Insights &amp; Suggestions</a:t>
            </a:r>
          </a:p>
          <a:p>
            <a:r>
              <a:t>• Demographic-Aware Communication</a:t>
            </a:r>
          </a:p>
          <a:p>
            <a:r>
              <a:t>• Conversational NLP with context awareness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4233837-1E33-DC9E-A7B9-94CDBF16C5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62"/>
    </mc:Choice>
    <mc:Fallback>
      <p:transition spd="slow" advTm="12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Technologies &amp;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Python, FastAPI, Streamlit</a:t>
            </a:r>
          </a:p>
          <a:p>
            <a:r>
              <a:t>• IBM Watsonx.ai, Granite Models</a:t>
            </a:r>
          </a:p>
          <a:p>
            <a:r>
              <a:t>• Hugging Face (NLP models)</a:t>
            </a:r>
          </a:p>
          <a:p>
            <a:r>
              <a:t>• IBM Cloud for deployment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46811A1-D369-52BA-8568-6AFB867D0A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51"/>
    </mc:Choice>
    <mc:Fallback>
      <p:transition spd="slow" advTm="127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Multi-language support for global users</a:t>
            </a:r>
          </a:p>
          <a:p>
            <a:r>
              <a:t>• Integration with banking APIs for real-time financial data</a:t>
            </a:r>
          </a:p>
          <a:p>
            <a:r>
              <a:t>• Predictive analytics for investments</a:t>
            </a:r>
          </a:p>
          <a:p>
            <a:r>
              <a:t>• Mobile app extension</a:t>
            </a:r>
          </a:p>
          <a:p>
            <a:r>
              <a:t>• Voice-enabled assistant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5A1C66C-AEF7-3005-D3CC-0C8ACD1051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03"/>
    </mc:Choice>
    <mc:Fallback>
      <p:transition spd="slow" advTm="16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AI-powered chatbot can bridge financial literacy gaps.</a:t>
            </a:r>
          </a:p>
          <a:p>
            <a:r>
              <a:t>• Provides personalized, actionable insights on money management.</a:t>
            </a:r>
          </a:p>
          <a:p>
            <a:r>
              <a:t>• Scalable solution leveraging IBM Watsonx.ai + Granite.</a:t>
            </a:r>
          </a:p>
          <a:p>
            <a:r>
              <a:t>• Empowers individuals to make informed financial decisions.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CA8B2B-4264-2983-8D08-AD4921CD0E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31250" t="-108203" r="-231250" b="-108203"/>
          <a:stretch>
            <a:fillRect/>
          </a:stretch>
        </p:blipFill>
        <p:spPr>
          <a:xfrm>
            <a:off x="6858000" y="5357812"/>
            <a:ext cx="2286000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03"/>
    </mc:Choice>
    <mc:Fallback>
      <p:transition spd="slow" advTm="16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5</TotalTime>
  <Words>244</Words>
  <Application>Microsoft Office PowerPoint</Application>
  <PresentationFormat>On-screen Show (4:3)</PresentationFormat>
  <Paragraphs>37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Bookman Old Style</vt:lpstr>
      <vt:lpstr>Rockwell</vt:lpstr>
      <vt:lpstr>Damask</vt:lpstr>
      <vt:lpstr>Personal Finance Chatbot</vt:lpstr>
      <vt:lpstr>Problem Statement / Motivation</vt:lpstr>
      <vt:lpstr>System Architecture</vt:lpstr>
      <vt:lpstr>Proposed Solution</vt:lpstr>
      <vt:lpstr>Technologies &amp; Tools</vt:lpstr>
      <vt:lpstr>Future Scope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G.SUJATHA</dc:creator>
  <cp:keywords/>
  <dc:description>generated using python-pptx</dc:description>
  <cp:lastModifiedBy>Karthik Gotte</cp:lastModifiedBy>
  <cp:revision>3</cp:revision>
  <dcterms:created xsi:type="dcterms:W3CDTF">2013-01-27T09:14:16Z</dcterms:created>
  <dcterms:modified xsi:type="dcterms:W3CDTF">2025-08-30T03:18:46Z</dcterms:modified>
  <cp:category/>
</cp:coreProperties>
</file>

<file path=docProps/thumbnail.jpeg>
</file>